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91137B-8321-225A-A081-EBE86DF32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FF24F1EC-EA8F-86D7-ECFB-A82BE1AAA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9BA2B-4AA0-4B0F-9448-4135EB92C1D9}" type="datetimeFigureOut">
              <a:rPr lang="nl-NL" smtClean="0"/>
              <a:t>13-8-2026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CA968CE-A771-A2D4-E1D6-4DD7422BC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88FE89A-703C-DF59-BC12-BE95A01B0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C679D-0A56-4201-A18A-57B7ADA782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3968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A4D6EBF-F0D9-6F79-4405-2058CEF4A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A0F6787-29AB-2EFC-9127-14DCE21A09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CCF1DA2-6832-0D63-2FFF-7A550B0D6D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9BA2B-4AA0-4B0F-9448-4135EB92C1D9}" type="datetimeFigureOut">
              <a:rPr lang="nl-NL" smtClean="0"/>
              <a:t>13-8-2026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9F46CC1-49CC-8C25-BC27-713544C27B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E94767D-3EE9-F1D6-C2FB-8355E44EEE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C679D-0A56-4201-A18A-57B7ADA782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1903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96CA9B9C-80C0-E303-12D6-EB1CB3305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B58FC65-E98C-FF06-8E0B-40BDD53C90F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531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D49B4550-D701-C9A6-CD77-089494349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1D7911F-9418-5ACF-102A-78615C01CB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80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A12C3C2F-2960-B3CA-DA8A-F2BBD9F68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2DBF97B-B676-1C32-AAB4-0BA9288AFD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126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F39FE1C1-1A6A-3321-3BBF-B34515A61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44645FC-6AD9-40A6-19BF-0DD01FC1330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889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BF66CA50-4469-479B-33B7-236A209C7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CE52687-41B7-6063-1560-02E5E7AC5B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536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62E589B9-A220-7AF7-44FB-E10B97709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D44E915-CE61-D559-72A5-8A9D664B636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487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FD0FEC93-D332-592E-B5C9-BD2F17E11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450166D-4EC4-8980-7303-B6D9F7B0CC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542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1BB94E25-4737-B87D-1944-D132B64CD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AFBD164-CE95-0781-7490-DDD25224DDA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125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7A946FA5-A42A-EF7D-86BC-5E9BC67CF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B12C543-64BF-46C2-DB1D-A6691F5524B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536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82C53FD6-B059-A54F-ECE8-97701C45B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F56D910-C4A6-6861-B666-B82BDAB618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33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0F621C5A-7DEF-08A1-E36A-44EB727D9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801A891-4A90-58AB-0847-6599A4B6E7B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868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423AA862-CFF6-8F65-EF2D-B4D3F1D12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59984E5-C833-5919-0C98-63E14F4FBE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99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3308249B-25F8-37D5-DE6E-E45D85A5A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3346C40-0CF9-BD7E-5761-2DDDFD9AD2C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12575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Breedbeeld</PresentationFormat>
  <Paragraphs>0</Paragraphs>
  <Slides>13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Phillip de Graaff</dc:creator>
  <cp:lastModifiedBy>Phillip de Graaff</cp:lastModifiedBy>
  <cp:revision>1</cp:revision>
  <dcterms:created xsi:type="dcterms:W3CDTF">2026-08-13T12:28:33Z</dcterms:created>
  <dcterms:modified xsi:type="dcterms:W3CDTF">2026-08-13T12:28:33Z</dcterms:modified>
</cp:coreProperties>
</file>